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001125" cy="5400675"/>
  <p:notesSz cx="6858000" cy="9144000"/>
  <p:defaultTextStyle>
    <a:defPPr>
      <a:defRPr lang="pt-PT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26" y="-234"/>
      </p:cViewPr>
      <p:guideLst>
        <p:guide orient="horz" pos="1701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B0126-0478-4522-A69E-30AFC44C735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3AC5-E496-45D8-8441-D7C5F3841D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B3AC5-E496-45D8-8441-D7C5F3841D53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25066" y="1080135"/>
            <a:ext cx="7728966" cy="1440180"/>
          </a:xfrm>
          <a:ln>
            <a:noFill/>
          </a:ln>
        </p:spPr>
        <p:txBody>
          <a:bodyPr vert="horz" tIns="0" rIns="164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25066" y="2542472"/>
            <a:ext cx="7731966" cy="1380173"/>
          </a:xfrm>
        </p:spPr>
        <p:txBody>
          <a:bodyPr lIns="0" rIns="16459"/>
          <a:lstStyle>
            <a:lvl1pPr marL="0" marR="41148" indent="0" algn="r">
              <a:buNone/>
              <a:defRPr>
                <a:solidFill>
                  <a:schemeClr val="tx1"/>
                </a:solidFill>
              </a:defRPr>
            </a:lvl1pPr>
            <a:lvl2pPr marL="411480" indent="0" algn="ctr">
              <a:buNone/>
            </a:lvl2pPr>
            <a:lvl3pPr marL="822960" indent="0" algn="ctr">
              <a:buNone/>
            </a:lvl3pPr>
            <a:lvl4pPr marL="1234440" indent="0" algn="ctr">
              <a:buNone/>
            </a:lvl4pPr>
            <a:lvl5pPr marL="1645920" indent="0" algn="ctr">
              <a:buNone/>
            </a:lvl5pPr>
            <a:lvl6pPr marL="2057400" indent="0" algn="ctr">
              <a:buNone/>
            </a:lvl6pPr>
            <a:lvl7pPr marL="2468880" indent="0" algn="ctr">
              <a:buNone/>
            </a:lvl7pPr>
            <a:lvl8pPr marL="2880360" indent="0" algn="ctr">
              <a:buNone/>
            </a:lvl8pPr>
            <a:lvl9pPr marL="329184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25816" y="720091"/>
            <a:ext cx="2025253" cy="41042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0056" y="720091"/>
            <a:ext cx="5925741" cy="41042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065" y="1036930"/>
            <a:ext cx="7650956" cy="107293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22065" y="2129923"/>
            <a:ext cx="7650956" cy="1188898"/>
          </a:xfrm>
        </p:spPr>
        <p:txBody>
          <a:bodyPr lIns="41148" rIns="41148"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056" y="554469"/>
            <a:ext cx="8101013" cy="900113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0056" y="1512067"/>
            <a:ext cx="3975497" cy="3492437"/>
          </a:xfrm>
        </p:spPr>
        <p:txBody>
          <a:bodyPr/>
          <a:lstStyle>
            <a:lvl1pPr>
              <a:defRPr sz="23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5572" y="1512067"/>
            <a:ext cx="3975497" cy="3492437"/>
          </a:xfrm>
        </p:spPr>
        <p:txBody>
          <a:bodyPr/>
          <a:lstStyle>
            <a:lvl1pPr>
              <a:defRPr sz="23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056" y="554469"/>
            <a:ext cx="8101013" cy="900113"/>
          </a:xfrm>
        </p:spPr>
        <p:txBody>
          <a:bodyPr tIns="41148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0056" y="1461008"/>
            <a:ext cx="3977060" cy="519240"/>
          </a:xfrm>
        </p:spPr>
        <p:txBody>
          <a:bodyPr lIns="41148" tIns="0" rIns="41148" bIns="0" anchor="ctr">
            <a:noAutofit/>
          </a:bodyPr>
          <a:lstStyle>
            <a:lvl1pPr marL="0" indent="0">
              <a:buNone/>
              <a:defRPr sz="2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572447" y="1464559"/>
            <a:ext cx="3978622" cy="515689"/>
          </a:xfrm>
        </p:spPr>
        <p:txBody>
          <a:bodyPr lIns="41148" tIns="0" rIns="41148" bIns="0" anchor="ctr"/>
          <a:lstStyle>
            <a:lvl1pPr marL="0" indent="0">
              <a:buNone/>
              <a:defRPr sz="2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0056" y="1980247"/>
            <a:ext cx="3977060" cy="3028505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572447" y="1980247"/>
            <a:ext cx="3978622" cy="3028505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056" y="554469"/>
            <a:ext cx="8176022" cy="900113"/>
          </a:xfrm>
        </p:spPr>
        <p:txBody>
          <a:bodyPr vert="horz" tIns="4114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084" y="405052"/>
            <a:ext cx="2700338" cy="915114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5084" y="1320165"/>
            <a:ext cx="2700338" cy="3600450"/>
          </a:xfrm>
        </p:spPr>
        <p:txBody>
          <a:bodyPr lIns="16459" rIns="16459"/>
          <a:lstStyle>
            <a:lvl1pPr marL="0" indent="0" algn="l">
              <a:buNone/>
              <a:defRPr sz="1300"/>
            </a:lvl1pPr>
            <a:lvl2pPr indent="0" algn="l">
              <a:buNone/>
              <a:defRPr sz="11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19190" y="1320165"/>
            <a:ext cx="5031879" cy="3600450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16288" y="872611"/>
            <a:ext cx="5175647" cy="32404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7879069" y="4220818"/>
            <a:ext cx="153019" cy="12241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075" y="926885"/>
            <a:ext cx="2178272" cy="1246314"/>
          </a:xfrm>
        </p:spPr>
        <p:txBody>
          <a:bodyPr vert="horz" lIns="41148" tIns="41148" rIns="41148" bIns="41148" anchor="b"/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0075" y="2227668"/>
            <a:ext cx="2175272" cy="1716215"/>
          </a:xfrm>
        </p:spPr>
        <p:txBody>
          <a:bodyPr lIns="57607" rIns="41148" bIns="41148" anchor="t"/>
          <a:lstStyle>
            <a:lvl1pPr marL="0" indent="0" algn="l">
              <a:spcBef>
                <a:spcPts val="225"/>
              </a:spcBef>
              <a:buFontTx/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950994" y="5005626"/>
            <a:ext cx="600075" cy="287536"/>
          </a:xfrm>
        </p:spPr>
        <p:txBody>
          <a:bodyPr/>
          <a:lstStyle/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31328" y="944620"/>
            <a:ext cx="4545568" cy="3096387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376" y="4580572"/>
            <a:ext cx="9019877" cy="8201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13039" y="4898112"/>
            <a:ext cx="4688086" cy="502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376" y="-5626"/>
            <a:ext cx="9019877" cy="8201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13039" y="-5626"/>
            <a:ext cx="4688086" cy="502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0056" y="554469"/>
            <a:ext cx="8101013" cy="900113"/>
          </a:xfrm>
          <a:prstGeom prst="rect">
            <a:avLst/>
          </a:prstGeom>
        </p:spPr>
        <p:txBody>
          <a:bodyPr vert="horz" lIns="0" tIns="41148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0056" y="1524191"/>
            <a:ext cx="8101013" cy="3456432"/>
          </a:xfrm>
          <a:prstGeom prst="rect">
            <a:avLst/>
          </a:prstGeom>
        </p:spPr>
        <p:txBody>
          <a:bodyPr vert="horz" lIns="82296" tIns="41148" rIns="82296" bIns="41148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0056" y="5005626"/>
            <a:ext cx="2100263" cy="28753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204A1D-C5B7-4EF1-BF20-66373AEE85EE}" type="datetimeFigureOut">
              <a:rPr lang="pt-PT" smtClean="0"/>
              <a:pPr/>
              <a:t>19-11-2010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25328" y="5005626"/>
            <a:ext cx="3300413" cy="28753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800975" y="5005626"/>
            <a:ext cx="750094" cy="28753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127BC7-D011-476E-BC06-AAC21D947195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8720" y="159396"/>
            <a:ext cx="9037102" cy="51126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46888" indent="-24688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2219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219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18928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736" indent="-18928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63624" indent="-18928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indent="-16459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75104" indent="-164592" algn="l" rtl="0" eaLnBrk="1" latinLnBrk="0" hangingPunct="1">
        <a:spcBef>
          <a:spcPct val="20000"/>
        </a:spcBef>
        <a:buClr>
          <a:schemeClr val="tx2"/>
        </a:buClr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21992" indent="-16459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616630" y="0"/>
            <a:ext cx="2605528" cy="5400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2158" y="926054"/>
            <a:ext cx="3798000" cy="19280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pt-P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r="28156"/>
          <a:stretch>
            <a:fillRect/>
          </a:stretch>
        </p:blipFill>
        <p:spPr bwMode="auto">
          <a:xfrm>
            <a:off x="3827674" y="-1"/>
            <a:ext cx="5173451" cy="540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74502" y="4640972"/>
            <a:ext cx="1093621" cy="721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4158936" y="3991776"/>
            <a:ext cx="4422172" cy="1468094"/>
          </a:xfrm>
          <a:prstGeom prst="rect">
            <a:avLst/>
          </a:prstGeom>
          <a:noFill/>
        </p:spPr>
        <p:txBody>
          <a:bodyPr wrap="none" lIns="82296" tIns="41148" rIns="82296" bIns="41148" rtlCol="0">
            <a:spAutoFit/>
          </a:bodyPr>
          <a:lstStyle/>
          <a:p>
            <a:pPr algn="ctr"/>
            <a:r>
              <a:rPr lang="pt-PT" sz="25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pitchFamily="34" charset="0"/>
                <a:ea typeface="Arial Unicode MS" pitchFamily="34" charset="-128"/>
                <a:cs typeface="Arial Unicode MS" pitchFamily="34" charset="-128"/>
              </a:rPr>
              <a:t>VIGÍLIA PELA VIDA NASCENTE</a:t>
            </a:r>
          </a:p>
          <a:p>
            <a:pPr algn="ctr"/>
            <a:r>
              <a:rPr lang="pt-PT" sz="23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pitchFamily="34" charset="0"/>
                <a:ea typeface="Arial Unicode MS" pitchFamily="34" charset="-128"/>
                <a:cs typeface="Arial Unicode MS" pitchFamily="34" charset="-128"/>
              </a:rPr>
              <a:t>com Bênção das grávidas</a:t>
            </a:r>
          </a:p>
          <a:p>
            <a:pPr algn="ctr"/>
            <a:r>
              <a:rPr lang="pt-PT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pitchFamily="34" charset="0"/>
                <a:ea typeface="Arial Unicode MS" pitchFamily="34" charset="-128"/>
                <a:cs typeface="Arial Unicode MS" pitchFamily="34" charset="-128"/>
              </a:rPr>
              <a:t>27  NOVEMBRO  2010</a:t>
            </a:r>
          </a:p>
          <a:p>
            <a:pPr algn="ctr"/>
            <a:r>
              <a:rPr lang="pt-PT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" pitchFamily="34" charset="0"/>
                <a:ea typeface="Arial Unicode MS" pitchFamily="34" charset="-128"/>
                <a:cs typeface="Arial Unicode MS" pitchFamily="34" charset="-128"/>
              </a:rPr>
              <a:t>SÉ NOVA – 21h30m</a:t>
            </a:r>
            <a:endParaRPr lang="pt-PT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3863" y="193813"/>
            <a:ext cx="28479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2370" y="864120"/>
            <a:ext cx="5976664" cy="900113"/>
          </a:xfrm>
        </p:spPr>
        <p:txBody>
          <a:bodyPr>
            <a:normAutofit fontScale="90000"/>
          </a:bodyPr>
          <a:lstStyle/>
          <a:p>
            <a:pPr algn="r"/>
            <a:r>
              <a:rPr lang="pt-PT" b="1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CELEBRAR A VIDA!</a:t>
            </a:r>
            <a:r>
              <a:rPr lang="pt-PT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P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P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Vigília de Advento - Convite </a:t>
            </a:r>
            <a:endParaRPr lang="pt-PT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0056" y="1980257"/>
            <a:ext cx="8101013" cy="342041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pt-PT" b="1" i="1" dirty="0" smtClean="0">
                <a:latin typeface="+mj-lt"/>
              </a:rPr>
              <a:t>No Natal de Jesus, Deus fez-se homem e habitou entre nós! </a:t>
            </a:r>
          </a:p>
          <a:p>
            <a:pPr indent="0" algn="just">
              <a:buNone/>
            </a:pPr>
            <a:r>
              <a:rPr lang="pt-PT" b="1" i="1" dirty="0" smtClean="0">
                <a:latin typeface="+mj-lt"/>
              </a:rPr>
              <a:t>Unidos ao Santo Padre Bento XVI vamos celebrar com alegria o valor e a dignidade de cada vida humana!</a:t>
            </a:r>
          </a:p>
          <a:p>
            <a:pPr indent="0" algn="just">
              <a:buNone/>
            </a:pPr>
            <a:r>
              <a:rPr lang="pt-PT" b="1" i="1" dirty="0" smtClean="0">
                <a:latin typeface="+mj-lt"/>
              </a:rPr>
              <a:t>Havemos de testemunhar sempre esta certeza através da amorosa preocupação pelo bem dos outros, procurando sobretudo ajudar os mais frágeis, os mais pequenos, os mais necessitados!</a:t>
            </a:r>
          </a:p>
          <a:p>
            <a:pPr indent="0" algn="r">
              <a:buNone/>
            </a:pPr>
            <a:r>
              <a:rPr lang="pt-PT" b="1" i="1" dirty="0" smtClean="0">
                <a:latin typeface="+mj-lt"/>
              </a:rPr>
              <a:t>D. Albino </a:t>
            </a:r>
            <a:r>
              <a:rPr lang="pt-PT" b="1" i="1" dirty="0" err="1" smtClean="0">
                <a:latin typeface="+mj-lt"/>
              </a:rPr>
              <a:t>Cleto</a:t>
            </a:r>
            <a:endParaRPr lang="pt-PT" b="1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98" y="36041"/>
            <a:ext cx="2340322" cy="187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87</Words>
  <Application>Microsoft Office PowerPoint</Application>
  <PresentationFormat>Personalizados</PresentationFormat>
  <Paragraphs>10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3" baseType="lpstr">
      <vt:lpstr>Fluxo</vt:lpstr>
      <vt:lpstr>Diapositivo 1</vt:lpstr>
      <vt:lpstr>CELEBRAR A VIDA!  Vigília de Advento - Convite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Your User Name</dc:creator>
  <cp:lastModifiedBy>Your User Name</cp:lastModifiedBy>
  <cp:revision>14</cp:revision>
  <dcterms:created xsi:type="dcterms:W3CDTF">2010-11-01T23:25:02Z</dcterms:created>
  <dcterms:modified xsi:type="dcterms:W3CDTF">2010-11-19T23:58:23Z</dcterms:modified>
</cp:coreProperties>
</file>