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B0126-0478-4522-A69E-30AFC44C735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B3AC5-E496-45D8-8441-D7C5F3841D5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B3AC5-E496-45D8-8441-D7C5F3841D53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04A1D-C5B7-4EF1-BF20-66373AEE85EE}" type="datetimeFigureOut">
              <a:rPr lang="pt-PT" smtClean="0"/>
              <a:pPr/>
              <a:t>06-11-2010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27BC7-D011-476E-BC06-AAC21D94719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3923928" cy="685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626418" y="0"/>
            <a:ext cx="2646886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3978" y="764704"/>
            <a:ext cx="3862800" cy="24482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 r="42146"/>
          <a:stretch>
            <a:fillRect/>
          </a:stretch>
        </p:blipFill>
        <p:spPr bwMode="auto">
          <a:xfrm>
            <a:off x="3888432" y="-1"/>
            <a:ext cx="529208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>
            <a:off x="827584" y="5409190"/>
            <a:ext cx="2195736" cy="144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0" name="CaixaDeTexto 9"/>
          <p:cNvSpPr txBox="1"/>
          <p:nvPr/>
        </p:nvSpPr>
        <p:spPr>
          <a:xfrm>
            <a:off x="3995936" y="5068922"/>
            <a:ext cx="495039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" pitchFamily="34" charset="0"/>
                <a:ea typeface="Arial Unicode MS" pitchFamily="34" charset="-128"/>
                <a:cs typeface="Arial Unicode MS" pitchFamily="34" charset="-128"/>
              </a:rPr>
              <a:t>VIGÍLIA PELA VIDA NASCENTE</a:t>
            </a:r>
          </a:p>
          <a:p>
            <a:pPr algn="ctr"/>
            <a:r>
              <a:rPr lang="pt-PT" sz="2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" pitchFamily="34" charset="0"/>
                <a:ea typeface="Arial Unicode MS" pitchFamily="34" charset="-128"/>
                <a:cs typeface="Arial Unicode MS" pitchFamily="34" charset="-128"/>
              </a:rPr>
              <a:t>com Bênção das grávidas</a:t>
            </a:r>
          </a:p>
          <a:p>
            <a:pPr algn="ctr"/>
            <a:r>
              <a:rPr lang="pt-PT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" pitchFamily="34" charset="0"/>
                <a:ea typeface="Arial Unicode MS" pitchFamily="34" charset="-128"/>
                <a:cs typeface="Arial Unicode MS" pitchFamily="34" charset="-128"/>
              </a:rPr>
              <a:t>27  NOVEMBRO  2010</a:t>
            </a:r>
          </a:p>
          <a:p>
            <a:pPr algn="ctr"/>
            <a:r>
              <a:rPr lang="pt-PT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" pitchFamily="34" charset="0"/>
                <a:ea typeface="Arial Unicode MS" pitchFamily="34" charset="-128"/>
                <a:cs typeface="Arial Unicode MS" pitchFamily="34" charset="-128"/>
              </a:rPr>
              <a:t>SÉ NOVA – 21h30m</a:t>
            </a:r>
            <a:endParaRPr lang="pt-PT" sz="22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372" y="246112"/>
            <a:ext cx="2844000" cy="4185150"/>
          </a:xfrm>
          <a:prstGeom prst="rect">
            <a:avLst/>
          </a:prstGeom>
          <a:noFill/>
          <a:ln w="127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16</Words>
  <Application>Microsoft Office PowerPoint</Application>
  <PresentationFormat>Apresentação no Ecrã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Your User Name</dc:creator>
  <cp:lastModifiedBy>Your User Name</cp:lastModifiedBy>
  <cp:revision>10</cp:revision>
  <dcterms:created xsi:type="dcterms:W3CDTF">2010-11-01T23:25:02Z</dcterms:created>
  <dcterms:modified xsi:type="dcterms:W3CDTF">2010-11-06T17:28:27Z</dcterms:modified>
</cp:coreProperties>
</file>